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72" r:id="rId2"/>
    <p:sldId id="268" r:id="rId3"/>
    <p:sldId id="267" r:id="rId4"/>
    <p:sldId id="269" r:id="rId5"/>
    <p:sldId id="266" r:id="rId6"/>
    <p:sldId id="263" r:id="rId7"/>
    <p:sldId id="270" r:id="rId8"/>
    <p:sldId id="260" r:id="rId9"/>
    <p:sldId id="273" r:id="rId10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521415D9-36F7-43E2-AB2F-B90AF26B5E84}">
      <p14:sectionLst xmlns:p14="http://schemas.microsoft.com/office/powerpoint/2010/main">
        <p14:section name="Default Section" id="{4279616A-900A-4D59-BF26-418F1C9F9715}">
          <p14:sldIdLst>
            <p14:sldId id="272"/>
            <p14:sldId id="268"/>
            <p14:sldId id="267"/>
            <p14:sldId id="269"/>
            <p14:sldId id="266"/>
            <p14:sldId id="263"/>
            <p14:sldId id="270"/>
            <p14:sldId id="260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8E9"/>
    <a:srgbClr val="FF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963" y="4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1270000" y="2668241"/>
            <a:ext cx="10464800" cy="330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>
              <a:defRPr sz="6800" b="1" cap="small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 sz="1800" b="0" cap="none">
                <a:solidFill>
                  <a:srgbClr val="000000"/>
                </a:solidFill>
              </a:defRPr>
            </a:pPr>
            <a:r>
              <a:t>LOTTERY SOFTWARE SOLUTIONS</a:t>
            </a:r>
          </a:p>
        </p:txBody>
      </p:sp>
      <p:sp>
        <p:nvSpPr>
          <p:cNvPr id="7" name="Shape 7"/>
          <p:cNvSpPr/>
          <p:nvPr/>
        </p:nvSpPr>
        <p:spPr>
          <a:xfrm>
            <a:off x="1270000" y="5959597"/>
            <a:ext cx="1046480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rgbClr val="FFFFFF"/>
                </a:solidFill>
                <a:latin typeface="小塚明朝 Pro R"/>
                <a:ea typeface="小塚明朝 Pro R"/>
                <a:cs typeface="小塚明朝 Pro R"/>
                <a:sym typeface="小塚明朝 Pro R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t>for True Believers</a:t>
            </a:r>
          </a:p>
        </p:txBody>
      </p:sp>
    </p:spTree>
    <p:extLst>
      <p:ext uri="{BB962C8B-B14F-4D97-AF65-F5344CB8AC3E}">
        <p14:creationId xmlns:p14="http://schemas.microsoft.com/office/powerpoint/2010/main" val="101042235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intosh HD:Users:aperlow:Dropbox:Beanstalk Documents -OLD:Marketing:Images:Logos:Hudson Alley Logo:Hudson Alley Logo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91" y="8885403"/>
            <a:ext cx="3194050" cy="61404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251069552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82159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74288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21062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-2438400" y="-596900"/>
            <a:ext cx="17157700" cy="11442700"/>
          </a:xfrm>
          <a:prstGeom prst="rect">
            <a:avLst/>
          </a:prstGeom>
          <a:ln w="25400">
            <a:solidFill>
              <a:srgbClr val="000000">
                <a:alpha val="9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Helvetica"/>
              </a:defRPr>
            </a:pPr>
            <a:endParaRPr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Helvetica"/>
              <a:ea typeface="+mj-ea"/>
              <a:cs typeface="Helvetica"/>
              <a:sym typeface="Helvetica"/>
            </a:endParaRPr>
          </a:p>
        </p:txBody>
      </p:sp>
      <p:pic>
        <p:nvPicPr>
          <p:cNvPr id="38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3099" y="8864600"/>
            <a:ext cx="3213102" cy="49530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>
            <a:lvl1pPr>
              <a:defRPr sz="8400" cap="none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22814231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-2438400" y="-596900"/>
            <a:ext cx="17157700" cy="11442700"/>
          </a:xfrm>
          <a:prstGeom prst="rect">
            <a:avLst/>
          </a:prstGeom>
          <a:ln w="25400">
            <a:solidFill>
              <a:srgbClr val="000000">
                <a:alpha val="9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Helvetica"/>
              </a:defRPr>
            </a:pPr>
            <a:endParaRPr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Helvetica"/>
              <a:ea typeface="+mj-ea"/>
              <a:cs typeface="Helvetica"/>
              <a:sym typeface="Helvetica"/>
            </a:endParaRPr>
          </a:p>
        </p:txBody>
      </p:sp>
      <p:pic>
        <p:nvPicPr>
          <p:cNvPr id="42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3099" y="8864600"/>
            <a:ext cx="3213102" cy="495300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8400" cap="none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12109009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2 Colum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-2438400" y="-596900"/>
            <a:ext cx="17157700" cy="11442700"/>
          </a:xfrm>
          <a:prstGeom prst="rect">
            <a:avLst/>
          </a:prstGeom>
          <a:ln w="25400">
            <a:solidFill>
              <a:srgbClr val="000000">
                <a:alpha val="9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Helvetica"/>
              </a:defRPr>
            </a:pPr>
            <a:endParaRPr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Helvetica"/>
              <a:ea typeface="+mj-ea"/>
              <a:cs typeface="Helvetica"/>
              <a:sym typeface="Helvetica"/>
            </a:endParaRPr>
          </a:p>
        </p:txBody>
      </p:sp>
      <p:pic>
        <p:nvPicPr>
          <p:cNvPr id="47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3099" y="8864600"/>
            <a:ext cx="3213102" cy="495300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 cap="none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9442477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3099" y="8864600"/>
            <a:ext cx="3213102" cy="4953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3398538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8000" cap="small">
                <a:solidFill>
                  <a:srgbClr val="3381C4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pic>
        <p:nvPicPr>
          <p:cNvPr id="5" name="Picture 4" descr="Macintosh HD:Users:aperlow:Dropbox:Beanstalk Documents -OLD:Marketing:Images:Logos:Hudson Alley Logo:Hudson Alley Logo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91" y="8885403"/>
            <a:ext cx="3194050" cy="61404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261042513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8000" cap="small">
                <a:solidFill>
                  <a:srgbClr val="3381C4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1204484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pic>
        <p:nvPicPr>
          <p:cNvPr id="5" name="Picture 4" descr="Macintosh HD:Users:aperlow:Dropbox:Beanstalk Documents -OLD:Marketing:Images:Logos:Hudson Alley Logo:Hudson Alley Logo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91" y="8885403"/>
            <a:ext cx="3194050" cy="61404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399202777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8000" cap="small">
                <a:solidFill>
                  <a:srgbClr val="3381C4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43372303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8000" cap="small">
                <a:solidFill>
                  <a:srgbClr val="3381C4"/>
                </a:solidFill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16872066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8000" cap="small">
                <a:solidFill>
                  <a:srgbClr val="3381C4"/>
                </a:solidFill>
              </a:rPr>
              <a:t>Title Text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pic>
        <p:nvPicPr>
          <p:cNvPr id="6" name="Picture 5" descr="Macintosh HD:Users:aperlow:Dropbox:Beanstalk Documents -OLD:Marketing:Images:Logos:Hudson Alley Logo:Hudson Alley Logo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91" y="8885403"/>
            <a:ext cx="3194050" cy="61404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91102373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14300193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73561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8000" cap="small">
                <a:solidFill>
                  <a:srgbClr val="3381C4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5439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  <p:pic>
        <p:nvPicPr>
          <p:cNvPr id="6" name="Picture 5" descr="Macintosh HD:Users:aperlow:Dropbox:Beanstalk Documents -OLD:Marketing:Images:Logos:Hudson Alley Logo:Hudson Alley Logo.png"/>
          <p:cNvPicPr/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91" y="8885403"/>
            <a:ext cx="3194050" cy="61404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361368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transition spd="med"/>
  <p:txStyles>
    <p:titleStyle>
      <a:lvl1pPr algn="ctr" defTabSz="584200">
        <a:defRPr sz="8000" cap="small">
          <a:solidFill>
            <a:srgbClr val="3381C4"/>
          </a:solidFill>
          <a:latin typeface="+mj-lt"/>
          <a:ea typeface="+mj-ea"/>
          <a:cs typeface="+mj-cs"/>
          <a:sym typeface="Helvetica"/>
        </a:defRPr>
      </a:lvl1pPr>
      <a:lvl2pPr indent="228600" algn="ctr" defTabSz="584200">
        <a:defRPr sz="8000" cap="small">
          <a:solidFill>
            <a:srgbClr val="3381C4"/>
          </a:solidFill>
          <a:latin typeface="+mj-lt"/>
          <a:ea typeface="+mj-ea"/>
          <a:cs typeface="+mj-cs"/>
          <a:sym typeface="Helvetica"/>
        </a:defRPr>
      </a:lvl2pPr>
      <a:lvl3pPr indent="457200" algn="ctr" defTabSz="584200">
        <a:defRPr sz="8000" cap="small">
          <a:solidFill>
            <a:srgbClr val="3381C4"/>
          </a:solidFill>
          <a:latin typeface="+mj-lt"/>
          <a:ea typeface="+mj-ea"/>
          <a:cs typeface="+mj-cs"/>
          <a:sym typeface="Helvetica"/>
        </a:defRPr>
      </a:lvl3pPr>
      <a:lvl4pPr indent="685800" algn="ctr" defTabSz="584200">
        <a:defRPr sz="8000" cap="small">
          <a:solidFill>
            <a:srgbClr val="3381C4"/>
          </a:solidFill>
          <a:latin typeface="+mj-lt"/>
          <a:ea typeface="+mj-ea"/>
          <a:cs typeface="+mj-cs"/>
          <a:sym typeface="Helvetica"/>
        </a:defRPr>
      </a:lvl4pPr>
      <a:lvl5pPr indent="914400" algn="ctr" defTabSz="584200">
        <a:defRPr sz="8000" cap="small">
          <a:solidFill>
            <a:srgbClr val="3381C4"/>
          </a:solidFill>
          <a:latin typeface="+mj-lt"/>
          <a:ea typeface="+mj-ea"/>
          <a:cs typeface="+mj-cs"/>
          <a:sym typeface="Helvetica"/>
        </a:defRPr>
      </a:lvl5pPr>
      <a:lvl6pPr indent="1143000" algn="ctr" defTabSz="584200">
        <a:defRPr sz="8000" cap="small">
          <a:solidFill>
            <a:srgbClr val="3381C4"/>
          </a:solidFill>
          <a:latin typeface="+mj-lt"/>
          <a:ea typeface="+mj-ea"/>
          <a:cs typeface="+mj-cs"/>
          <a:sym typeface="Helvetica"/>
        </a:defRPr>
      </a:lvl6pPr>
      <a:lvl7pPr indent="1371600" algn="ctr" defTabSz="584200">
        <a:defRPr sz="8000" cap="small">
          <a:solidFill>
            <a:srgbClr val="3381C4"/>
          </a:solidFill>
          <a:latin typeface="+mj-lt"/>
          <a:ea typeface="+mj-ea"/>
          <a:cs typeface="+mj-cs"/>
          <a:sym typeface="Helvetica"/>
        </a:defRPr>
      </a:lvl7pPr>
      <a:lvl8pPr indent="1600200" algn="ctr" defTabSz="584200">
        <a:defRPr sz="8000" cap="small">
          <a:solidFill>
            <a:srgbClr val="3381C4"/>
          </a:solidFill>
          <a:latin typeface="+mj-lt"/>
          <a:ea typeface="+mj-ea"/>
          <a:cs typeface="+mj-cs"/>
          <a:sym typeface="Helvetica"/>
        </a:defRPr>
      </a:lvl8pPr>
      <a:lvl9pPr indent="1828800" algn="ctr" defTabSz="584200">
        <a:defRPr sz="8000" cap="small">
          <a:solidFill>
            <a:srgbClr val="3381C4"/>
          </a:solidFill>
          <a:latin typeface="+mj-lt"/>
          <a:ea typeface="+mj-ea"/>
          <a:cs typeface="+mj-cs"/>
          <a:sym typeface="Helvetica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738" y="3678073"/>
            <a:ext cx="12455333" cy="37343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LOTTERY SOFTWARE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f</a:t>
            </a:r>
            <a:r>
              <a:rPr kumimoji="0" lang="en-US" sz="6000" u="none" strike="noStrik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golian Baiti" panose="03000500000000000000" pitchFamily="66" charset="0"/>
                <a:cs typeface="Mongolian Baiti" panose="03000500000000000000" pitchFamily="66" charset="0"/>
                <a:sym typeface="Helvetica Light"/>
              </a:rPr>
              <a:t>or true believers</a:t>
            </a:r>
            <a:endParaRPr kumimoji="0" lang="en-US" sz="6000" u="none" strike="noStrik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Mongolian Baiti" panose="03000500000000000000" pitchFamily="66" charset="0"/>
              <a:cs typeface="Mongolian Baiti" panose="03000500000000000000" pitchFamily="66" charset="0"/>
              <a:sym typeface="Helvetica Ligh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431" y="378689"/>
            <a:ext cx="1001077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787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2413" y="4039193"/>
            <a:ext cx="12075422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800" dirty="0" smtClean="0">
                <a:solidFill>
                  <a:srgbClr val="000000"/>
                </a:solidFill>
              </a:rPr>
              <a:t>The Power </a:t>
            </a:r>
            <a:r>
              <a:rPr lang="en-US" sz="8800" smtClean="0">
                <a:solidFill>
                  <a:srgbClr val="000000"/>
                </a:solidFill>
              </a:rPr>
              <a:t>of a Platform</a:t>
            </a:r>
            <a:endParaRPr kumimoji="0" lang="en-US" sz="8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587338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76115" y="1598426"/>
            <a:ext cx="2242602" cy="4719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0" dirty="0">
                <a:solidFill>
                  <a:srgbClr val="000000"/>
                </a:solidFill>
              </a:rPr>
              <a:t>1</a:t>
            </a:r>
            <a:endParaRPr kumimoji="0" lang="en-US" sz="3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0768" y="6280271"/>
            <a:ext cx="5251439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800" dirty="0" smtClean="0">
                <a:solidFill>
                  <a:srgbClr val="000000"/>
                </a:solidFill>
              </a:rPr>
              <a:t>Go native.</a:t>
            </a:r>
            <a:endParaRPr kumimoji="0" lang="en-US" sz="8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228234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76115" y="1598426"/>
            <a:ext cx="2242602" cy="4719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0" dirty="0" smtClean="0">
                <a:solidFill>
                  <a:srgbClr val="000000"/>
                </a:solidFill>
              </a:rPr>
              <a:t>2</a:t>
            </a:r>
            <a:endParaRPr kumimoji="0" lang="en-US" sz="3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877" y="5890972"/>
            <a:ext cx="8765220" cy="281102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800" dirty="0" smtClean="0">
                <a:solidFill>
                  <a:srgbClr val="000000"/>
                </a:solidFill>
              </a:rPr>
              <a:t>Start with a blank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800" dirty="0">
                <a:solidFill>
                  <a:srgbClr val="000000"/>
                </a:solidFill>
              </a:rPr>
              <a:t>s</a:t>
            </a:r>
            <a:r>
              <a:rPr kumimoji="0" lang="en-US" sz="8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creen.</a:t>
            </a:r>
            <a:endParaRPr kumimoji="0" lang="en-US" sz="8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177462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76115" y="1598426"/>
            <a:ext cx="2242602" cy="4719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0" dirty="0">
                <a:solidFill>
                  <a:srgbClr val="000000"/>
                </a:solidFill>
              </a:rPr>
              <a:t>3</a:t>
            </a:r>
            <a:endParaRPr kumimoji="0" lang="en-US" sz="3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964" y="5795079"/>
            <a:ext cx="10583025" cy="281102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800" dirty="0" smtClean="0">
                <a:solidFill>
                  <a:srgbClr val="000000"/>
                </a:solidFill>
              </a:rPr>
              <a:t>Configuration trumps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800" dirty="0" smtClean="0">
                <a:solidFill>
                  <a:srgbClr val="000000"/>
                </a:solidFill>
              </a:rPr>
              <a:t> customization.</a:t>
            </a:r>
            <a:endParaRPr kumimoji="0" lang="en-US" sz="8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393320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43" y="1412316"/>
            <a:ext cx="11513918" cy="711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933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5703" y="1598426"/>
            <a:ext cx="9943428" cy="4719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0" dirty="0" smtClean="0">
                <a:solidFill>
                  <a:srgbClr val="000000"/>
                </a:solidFill>
              </a:rPr>
              <a:t>100%</a:t>
            </a:r>
            <a:endParaRPr kumimoji="0" lang="en-US" sz="3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832" y="5664718"/>
            <a:ext cx="12221294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800" dirty="0" smtClean="0">
                <a:solidFill>
                  <a:srgbClr val="000000"/>
                </a:solidFill>
              </a:rPr>
              <a:t>Features immediately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800" dirty="0" smtClean="0">
                <a:solidFill>
                  <a:srgbClr val="000000"/>
                </a:solidFill>
              </a:rPr>
              <a:t>available to </a:t>
            </a:r>
            <a:r>
              <a:rPr lang="en-US" sz="8800" b="1" u="sng" dirty="0" smtClean="0">
                <a:solidFill>
                  <a:srgbClr val="000000"/>
                </a:solidFill>
              </a:rPr>
              <a:t>all</a:t>
            </a:r>
            <a:r>
              <a:rPr lang="en-US" sz="8800" dirty="0" smtClean="0">
                <a:solidFill>
                  <a:srgbClr val="000000"/>
                </a:solidFill>
              </a:rPr>
              <a:t> lotteries.</a:t>
            </a:r>
          </a:p>
        </p:txBody>
      </p:sp>
    </p:spTree>
    <p:extLst>
      <p:ext uri="{BB962C8B-B14F-4D97-AF65-F5344CB8AC3E}">
        <p14:creationId xmlns:p14="http://schemas.microsoft.com/office/powerpoint/2010/main" val="25967084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10" y="139208"/>
            <a:ext cx="12587449" cy="948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122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0627" y="1519752"/>
            <a:ext cx="11385335" cy="39805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OnePlace</a:t>
            </a:r>
            <a:r>
              <a:rPr kumimoji="0" lang="en-US" sz="7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8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7200" b="1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dirty="0" smtClean="0">
                <a:solidFill>
                  <a:srgbClr val="000000"/>
                </a:solidFill>
              </a:rPr>
              <a:t>Silent Background Syncing</a:t>
            </a:r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Brand</a:t>
            </a:r>
            <a:r>
              <a:rPr kumimoji="0" lang="en-US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new iPad app</a:t>
            </a:r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baseline="0" dirty="0" smtClean="0">
                <a:solidFill>
                  <a:srgbClr val="000000"/>
                </a:solidFill>
              </a:rPr>
              <a:t>Brand</a:t>
            </a:r>
            <a:r>
              <a:rPr lang="en-US" dirty="0" smtClean="0">
                <a:solidFill>
                  <a:srgbClr val="000000"/>
                </a:solidFill>
              </a:rPr>
              <a:t> new Windows 10 app</a:t>
            </a:r>
            <a:endParaRPr kumimoji="0" lang="en-US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47150844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Hudson Alley Theme.thmx</Template>
  <TotalTime>2587</TotalTime>
  <Words>41</Words>
  <Application>Microsoft Macintosh PowerPoint</Application>
  <PresentationFormat>Custom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Helvetica</vt:lpstr>
      <vt:lpstr>Helvetica Light</vt:lpstr>
      <vt:lpstr>小塚明朝 Pro R</vt:lpstr>
      <vt:lpstr>Mongolian Baiti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Hudson Alley’s Future</dc:title>
  <dc:creator>Adam Perlow</dc:creator>
  <cp:lastModifiedBy/>
  <cp:revision>34</cp:revision>
  <dcterms:created xsi:type="dcterms:W3CDTF">2015-03-24T01:15:04Z</dcterms:created>
  <dcterms:modified xsi:type="dcterms:W3CDTF">2016-04-06T20:45:18Z</dcterms:modified>
</cp:coreProperties>
</file>